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3AEE4-946D-441C-B75D-38C30E83B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591761-8B43-4100-ADB5-CC818F3D7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0139E-6160-4C87-B4B6-D56060FC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950C6-3EC0-493C-9348-BD9E20A4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AB8BE-B419-4A9D-979F-B52DA8BB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8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B9209-DBDF-4B22-BA4D-8AF9103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67C229-B8F9-4EFE-BA37-618EC41CF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74604D-4569-4283-9A90-37200DB4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6C708-0242-4B18-B70A-79DE30CF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5FB84B-D3B0-43FF-B3C4-DAA8D80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6052F7-EEB4-4544-82A7-A40222607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0160F8-E3EF-421E-A8E4-DE4647CE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F3076-5CF8-4DE5-AB52-BDBD79E8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A0FB9-7901-4CDF-83DF-AA3F18FF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FCB3A-27C2-45FD-88B5-6DCB4FCB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ACECB-B934-419D-A157-3EA7C5CE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1DEF4-6E24-40AD-A722-1B4FC438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24C39-13D9-468D-93F1-9380AA19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F40886-5B94-49B5-AE31-CF9B6B3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03E72-009B-4969-978E-43802EFF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8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B48C7-95F7-4A6B-9C74-DCD3DADD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DFD7-45DB-4E4E-AE94-A129F8507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63420-5382-4CB6-BAD7-AE486F38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0C0F13-CFD6-4306-B8E2-E1A307B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71A36F-E435-4ADF-8818-EEF2D9B7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FA402-E555-401E-8A95-5DB9E0B6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4A3AD-C182-4C65-910D-41C26B78B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AB2DA8-51C5-4E0D-9270-A302F18E3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94A2B-7B7A-4203-BC8A-C432A1A9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386AA9-D477-4E0D-8248-FEAFE864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E6366D-D1B7-434F-BF97-2AFAE6CB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9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11477-88CB-4853-9607-5432ADEB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FD5D9-CAC1-4549-AC63-0C12BD8CE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717B5A-7833-42B1-B90E-12F10AD58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B341FE-1A08-4393-B79A-BFE41DC3A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D1D70A-76A0-4996-83C5-5C9511EB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69A279-CE70-4DB6-9300-BB0A41EE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650158-B9F0-41D0-9280-47583EE5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BD047-CAAE-40C5-B2B8-6F626786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75785-6D4C-49F2-ACDE-4385EDE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608637-2C7F-4E42-A7A5-012FC47E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C4F43A-A2CD-48EB-9EDB-88CFF8E0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FAAABB-27B7-4BCC-9002-8163E352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1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102CC6-9CED-44DF-A303-B2266A25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6E6B72-57DE-4E5B-A673-7AC236A5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B2E11-8E15-4E04-931C-39B05A12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59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BB6C2-D1CA-48DD-9609-034FBD65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61817-B405-4F01-B579-88070272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4273AD-C653-4C5A-A9C7-60AB5FE0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5E6486-FC91-4522-9993-BF2F2A6F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B1DD86-850B-4A30-B709-A68FEECB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08441-61ED-454C-B12E-4F3DD0D3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7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1251E-0E91-424F-97BA-84EEE720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023443-92A6-4ABC-A62D-18A38EF6B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4E6B5E-9C25-4B49-AC2A-BC438957E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234F36-C8B2-401B-9CEF-98B9B85E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9C0ED-B27C-4174-AB64-7B4D4F93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3AEE70-2809-44BA-9392-C1B7B588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37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B3523D-34A1-4892-9E30-8AE6F254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EF6E6-8700-41D6-83F3-7C8EA13B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407328-337E-425B-BF72-1E7903D58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D4E9-5757-4707-BE8E-98791FCD31D6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3CB5F5-B25F-491F-BCB6-D7D002EB0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62556-8A36-47F0-A0B9-D5EFEE670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00D5-A723-4C21-99B2-A53DEAA5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data=!4m2!3m1!1s0x47f132b28398778f:0x6a95a4761383389a?sa=X&amp;ved=1t:8290&amp;ictx=1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extLst>
              <a:ext uri="{FF2B5EF4-FFF2-40B4-BE49-F238E27FC236}">
                <a16:creationId xmlns:a16="http://schemas.microsoft.com/office/drawing/2014/main" id="{3C5A3DFE-DC12-48CE-B11D-CA956F51B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D864E-BEC3-4C69-AEDB-AF482353B272}"/>
              </a:ext>
            </a:extLst>
          </p:cNvPr>
          <p:cNvSpPr/>
          <p:nvPr/>
        </p:nvSpPr>
        <p:spPr>
          <a:xfrm>
            <a:off x="1124233" y="3331256"/>
            <a:ext cx="6991726" cy="522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i="1" dirty="0"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 ? Le jeudi 20 juin 2024 </a:t>
            </a:r>
            <a:r>
              <a:rPr lang="fr-FR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19h00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1C7D7-AA9E-5A60-0FDF-1FE0044E5E67}"/>
              </a:ext>
            </a:extLst>
          </p:cNvPr>
          <p:cNvSpPr/>
          <p:nvPr/>
        </p:nvSpPr>
        <p:spPr>
          <a:xfrm>
            <a:off x="399370" y="1221875"/>
            <a:ext cx="891422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b="1" i="1" dirty="0"/>
              <a:t>Cher(es) Adhérente(s), </a:t>
            </a:r>
          </a:p>
          <a:p>
            <a:endParaRPr lang="fr-FR" sz="1600" b="1" i="1" dirty="0"/>
          </a:p>
          <a:p>
            <a:r>
              <a:rPr lang="fr-FR" b="1" i="1" dirty="0"/>
              <a:t>Pour notre prochaine réunion « CHEZ L’ADHÉRENT » nous allons découvrir l’activité </a:t>
            </a:r>
          </a:p>
          <a:p>
            <a:r>
              <a:rPr lang="fr-FR" b="1" i="1" dirty="0"/>
              <a:t>de Daniel GALAZKA – Sté GEODECRION </a:t>
            </a:r>
          </a:p>
          <a:p>
            <a:endParaRPr lang="fr-FR" sz="1200" b="1" i="1" dirty="0"/>
          </a:p>
          <a:p>
            <a:pPr algn="ctr"/>
            <a:r>
              <a:rPr lang="fr-FR" sz="3600" b="1" i="1" dirty="0">
                <a:solidFill>
                  <a:schemeClr val="accent2">
                    <a:lumMod val="75000"/>
                  </a:schemeClr>
                </a:solidFill>
              </a:rPr>
              <a:t>LA GEOTECHNIQUE</a:t>
            </a:r>
            <a:endParaRPr lang="fr-F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4D43E3-9753-BF5E-5687-BE3D80E14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0" y="241660"/>
            <a:ext cx="2520701" cy="9540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32B7FE-7A52-2AD9-3503-024BDCBE0642}"/>
              </a:ext>
            </a:extLst>
          </p:cNvPr>
          <p:cNvSpPr/>
          <p:nvPr/>
        </p:nvSpPr>
        <p:spPr>
          <a:xfrm>
            <a:off x="625468" y="4123217"/>
            <a:ext cx="7989257" cy="26686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OÙ ?  </a:t>
            </a:r>
            <a:r>
              <a:rPr lang="fr-FR" sz="2800" b="1" i="1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 </a:t>
            </a:r>
            <a:r>
              <a:rPr lang="fr-FR" sz="2800" b="1" i="1" dirty="0"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GEODECRION</a:t>
            </a:r>
          </a:p>
          <a:p>
            <a:pPr algn="ctr"/>
            <a:r>
              <a:rPr lang="fr-FR" sz="2400" dirty="0">
                <a:effectLst/>
                <a:hlinkClick r:id="rId3"/>
              </a:rPr>
              <a:t>Rue du Commandant Aubrey - 03300 Creuzier-le-Vieux</a:t>
            </a:r>
            <a:endParaRPr lang="fr-FR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2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 : 10 €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vous attendons nombreux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conjoint(es) sont les bienvenu(es)</a:t>
            </a:r>
            <a:endParaRPr lang="fr-FR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E8710C-77DC-4DCA-432C-F8603FDDB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90" y="1020709"/>
            <a:ext cx="2186415" cy="21864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039CEA-31C2-847A-88E0-E72914831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99" y="2984202"/>
            <a:ext cx="3172198" cy="31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0AF5A8-0749-A4BA-1685-8CE51B6A796D}"/>
              </a:ext>
            </a:extLst>
          </p:cNvPr>
          <p:cNvSpPr/>
          <p:nvPr/>
        </p:nvSpPr>
        <p:spPr>
          <a:xfrm>
            <a:off x="903027" y="428851"/>
            <a:ext cx="1038594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Daniel va nous présenter la Société GEODECRION, s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outils et ses différentes missions</a:t>
            </a:r>
          </a:p>
          <a:p>
            <a:pPr algn="just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Qu’est-ce que la géotechnique, en quoi consistent les études de sols et leurs objectifs...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1DE5C3-B150-75EA-60FE-E2790B981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78" y="2900869"/>
            <a:ext cx="5653267" cy="37588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2EDA8D-F28C-65ED-E344-079E5C84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2894765"/>
            <a:ext cx="3478990" cy="37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3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068CE7-4D21-D301-88E2-7C104307285E}"/>
              </a:ext>
            </a:extLst>
          </p:cNvPr>
          <p:cNvSpPr txBox="1"/>
          <p:nvPr/>
        </p:nvSpPr>
        <p:spPr>
          <a:xfrm>
            <a:off x="293510" y="260931"/>
            <a:ext cx="11424355" cy="25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/>
              </a:rPr>
              <a:t>Pour des raisons d’organisation merci de bien vouloir nous confirmer votre participation</a:t>
            </a:r>
          </a:p>
          <a:p>
            <a:pPr algn="ctr"/>
            <a:r>
              <a:rPr lang="fr-FR" sz="2000" b="1" dirty="0">
                <a:effectLst/>
              </a:rPr>
              <a:t>au plus tard le lundi 17 juin </a:t>
            </a:r>
          </a:p>
          <a:p>
            <a:pPr algn="ctr"/>
            <a:r>
              <a:rPr lang="fr-FR" sz="2400" b="1" dirty="0">
                <a:effectLst/>
                <a:latin typeface="Calibri" panose="020F0502020204030204" pitchFamily="34" charset="0"/>
              </a:rPr>
              <a:t>Alors tous à vos agendas et retenez vite cette date</a:t>
            </a:r>
            <a:endParaRPr lang="fr-FR" sz="2400" dirty="0">
              <a:effectLst/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</a:rPr>
              <a:t> </a:t>
            </a:r>
            <a:endParaRPr lang="fr-FR" sz="2400" dirty="0"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P.S. : Soumis à des contraintes d'organisation et de réservation, il est rappelé qu'une inscription vaut engagement et qu'une absence non excusée dans les 48 h avant la date prévue de l'événement sauf cas de force majeure (maladie, accident, </a:t>
            </a:r>
            <a:r>
              <a:rPr lang="fr-F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etc</a:t>
            </a:r>
            <a:r>
              <a:rPr lang="fr-F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..) vous engage à être facturé du montant de la prestation. </a:t>
            </a:r>
            <a:endParaRPr lang="fr-FR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8504C-943A-4CBC-07CD-64E59B116E57}"/>
              </a:ext>
            </a:extLst>
          </p:cNvPr>
          <p:cNvSpPr txBox="1"/>
          <p:nvPr/>
        </p:nvSpPr>
        <p:spPr>
          <a:xfrm>
            <a:off x="1130816" y="3429000"/>
            <a:ext cx="974974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PROCHAINE REUNION : 6 juillet 2024</a:t>
            </a:r>
          </a:p>
          <a:p>
            <a:pPr algn="ctr"/>
            <a:r>
              <a:rPr lang="fr-FR" sz="3600" b="1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SORTIE FAMILIALE</a:t>
            </a:r>
          </a:p>
          <a:p>
            <a:pPr algn="ctr"/>
            <a:r>
              <a:rPr lang="fr-FR" sz="3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Après midi canoé et soirée barbecue</a:t>
            </a:r>
          </a:p>
          <a:p>
            <a:pPr algn="ctr"/>
            <a:r>
              <a:rPr lang="fr-FR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RESERVEZ DES MAINTENANT</a:t>
            </a:r>
            <a:endParaRPr lang="fr-FR" sz="3200" b="1" dirty="0">
              <a:solidFill>
                <a:srgbClr val="002060"/>
              </a:solidFill>
            </a:endParaRPr>
          </a:p>
          <a:p>
            <a:endParaRPr lang="fr-FR" sz="2000" b="1" dirty="0">
              <a:solidFill>
                <a:srgbClr val="002060"/>
              </a:solidFill>
            </a:endParaRPr>
          </a:p>
          <a:p>
            <a:endParaRPr lang="fr-FR" sz="2000" b="1" dirty="0"/>
          </a:p>
          <a:p>
            <a:r>
              <a:rPr lang="fr-FR" sz="2000" b="1" dirty="0"/>
              <a:t>Les Membres du Bureau</a:t>
            </a:r>
          </a:p>
        </p:txBody>
      </p:sp>
    </p:spTree>
    <p:extLst>
      <p:ext uri="{BB962C8B-B14F-4D97-AF65-F5344CB8AC3E}">
        <p14:creationId xmlns:p14="http://schemas.microsoft.com/office/powerpoint/2010/main" val="985864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Grand écran</PresentationFormat>
  <Paragraphs>27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Bahnschrift SemiBold</vt:lpstr>
      <vt:lpstr>Calibri</vt:lpstr>
      <vt:lpstr>Calibri Light</vt:lpstr>
      <vt:lpstr>Maiandra GD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ROUBELAT</dc:creator>
  <cp:lastModifiedBy>ROUBELAT Nicole</cp:lastModifiedBy>
  <cp:revision>39</cp:revision>
  <dcterms:created xsi:type="dcterms:W3CDTF">2022-03-07T21:03:18Z</dcterms:created>
  <dcterms:modified xsi:type="dcterms:W3CDTF">2024-06-11T18:48:19Z</dcterms:modified>
</cp:coreProperties>
</file>